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2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7" r:id="rId25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74"/>
  </p:normalViewPr>
  <p:slideViewPr>
    <p:cSldViewPr>
      <p:cViewPr>
        <p:scale>
          <a:sx n="110" d="100"/>
          <a:sy n="110" d="100"/>
        </p:scale>
        <p:origin x="2120" y="10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DEAF-8F59-4413-82DA-E7A8D1581AAE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D0-21B7-4DF3-ACB3-9CA73B9177C0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t>12-07-20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1851670"/>
            <a:ext cx="407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NOMBRE DEL PROFESOR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54453" y="234292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Módulo 00</a:t>
            </a:r>
          </a:p>
          <a:p>
            <a:r>
              <a:rPr lang="es-CL" sz="2400" b="1" dirty="0" smtClean="0">
                <a:solidFill>
                  <a:schemeClr val="bg1"/>
                </a:solidFill>
              </a:rPr>
              <a:t>Nombre del módulo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3558"/>
            <a:ext cx="5628117" cy="31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3558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9542"/>
            <a:ext cx="4731796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71550"/>
            <a:ext cx="5327278" cy="31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71550"/>
            <a:ext cx="492967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02" y="843558"/>
            <a:ext cx="64534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71550"/>
            <a:ext cx="3031082" cy="32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71550"/>
            <a:ext cx="6478116" cy="28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03598"/>
            <a:ext cx="3244056" cy="24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5566"/>
            <a:ext cx="4896544" cy="32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61928" y="206669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NICOLÁS FREIRE</a:t>
            </a:r>
            <a:endParaRPr lang="es-CL" b="1" dirty="0" smtClean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60734" y="1203598"/>
            <a:ext cx="3816424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Módulo </a:t>
            </a:r>
            <a:r>
              <a:rPr lang="es-CL" b="1" dirty="0" smtClean="0">
                <a:solidFill>
                  <a:srgbClr val="0070C0"/>
                </a:solidFill>
              </a:rPr>
              <a:t>02</a:t>
            </a:r>
            <a:endParaRPr lang="es-CL" b="1" dirty="0" smtClean="0">
              <a:solidFill>
                <a:srgbClr val="0070C0"/>
              </a:solidFill>
            </a:endParaRPr>
          </a:p>
          <a:p>
            <a:r>
              <a:rPr lang="es-CL" sz="1400" b="1" dirty="0" smtClean="0">
                <a:solidFill>
                  <a:srgbClr val="0070C0"/>
                </a:solidFill>
              </a:rPr>
              <a:t>TECNOLOGÍAS DE LA COMUNICACIÓN E INFORMACIÓN AL SERVICIO DE LAS PERSONAS</a:t>
            </a:r>
            <a:endParaRPr lang="es-CL" sz="1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60734" y="2511687"/>
            <a:ext cx="46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</a:rPr>
              <a:t>Director del Observatorio de política y redes sociales.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Académico de la Escuela de gobierno y comunicaciones de la Universidad Central de Chile</a:t>
            </a:r>
            <a:r>
              <a:rPr lang="es-CL" sz="1600" dirty="0" smtClean="0">
                <a:solidFill>
                  <a:schemeClr val="bg1"/>
                </a:solidFill>
              </a:rPr>
              <a:t>. 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98" y="1202603"/>
            <a:ext cx="1770574" cy="2438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0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71550"/>
            <a:ext cx="4787381" cy="31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3558"/>
            <a:ext cx="4417608" cy="3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1550"/>
            <a:ext cx="518097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71550"/>
            <a:ext cx="5616624" cy="36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9542"/>
            <a:ext cx="19627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213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PRESENTACIÓN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32961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Bienvenidos y bienvenidas a este módulo sobre tecnologías de la comunicación e información al servicio de las personas</a:t>
            </a:r>
            <a:r>
              <a:rPr lang="es-ES_tradnl" dirty="0"/>
              <a:t> </a:t>
            </a:r>
            <a:r>
              <a:rPr lang="es-ES_tradnl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Este </a:t>
            </a:r>
            <a:r>
              <a:rPr lang="es-ES" dirty="0"/>
              <a:t>módulo cuenta con tres partes una dedicada a nuevas tecnologías y digitalización social. Una segunda dedicada al espacio público digital, y una tercera parte orientada a un estudio de casos sobre usos y estrategias y apropiaciones sobre los conceptos de migración, refugio y xenofobia en el discurso público digital durante el 2020.</a:t>
            </a:r>
            <a:r>
              <a:rPr lang="es-ES_tradnl" dirty="0"/>
              <a:t> 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6408712" cy="33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9542"/>
            <a:ext cx="5652120" cy="31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71550"/>
            <a:ext cx="5876145" cy="33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9542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71550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71550"/>
            <a:ext cx="6036163" cy="33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124</Words>
  <Application>Microsoft Macintosh PowerPoint</Application>
  <PresentationFormat>Presentación en pantalla (16:9)</PresentationFormat>
  <Paragraphs>12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Vincent Paz</dc:creator>
  <cp:lastModifiedBy>Usuario de Microsoft Office</cp:lastModifiedBy>
  <cp:revision>35</cp:revision>
  <dcterms:created xsi:type="dcterms:W3CDTF">2020-06-04T23:33:58Z</dcterms:created>
  <dcterms:modified xsi:type="dcterms:W3CDTF">2020-07-12T19:58:54Z</dcterms:modified>
</cp:coreProperties>
</file>