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9" r:id="rId4"/>
    <p:sldId id="262" r:id="rId5"/>
    <p:sldId id="277" r:id="rId6"/>
    <p:sldId id="278" r:id="rId7"/>
    <p:sldId id="280" r:id="rId8"/>
    <p:sldId id="323" r:id="rId9"/>
    <p:sldId id="325" r:id="rId10"/>
    <p:sldId id="342" r:id="rId11"/>
    <p:sldId id="326" r:id="rId12"/>
    <p:sldId id="330" r:id="rId13"/>
    <p:sldId id="344" r:id="rId14"/>
    <p:sldId id="345" r:id="rId15"/>
    <p:sldId id="346" r:id="rId16"/>
    <p:sldId id="347" r:id="rId17"/>
    <p:sldId id="348" r:id="rId18"/>
    <p:sldId id="266" r:id="rId19"/>
    <p:sldId id="341" r:id="rId20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B9EE3-5889-4B77-94E0-6547F6B244C2}" v="3" dt="2021-08-26T19:46:19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3" autoAdjust="0"/>
    <p:restoredTop sz="94660"/>
  </p:normalViewPr>
  <p:slideViewPr>
    <p:cSldViewPr>
      <p:cViewPr varScale="1">
        <p:scale>
          <a:sx n="96" d="100"/>
          <a:sy n="96" d="100"/>
        </p:scale>
        <p:origin x="28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Pablo Terminiello" userId="f14ab1e4-956d-4133-8a9f-47ba937bf60d" providerId="ADAL" clId="{3BEB9EE3-5889-4B77-94E0-6547F6B244C2}"/>
    <pc:docChg chg="undo custSel addSld delSld modSld sldOrd">
      <pc:chgData name="Juan Pablo Terminiello" userId="f14ab1e4-956d-4133-8a9f-47ba937bf60d" providerId="ADAL" clId="{3BEB9EE3-5889-4B77-94E0-6547F6B244C2}" dt="2021-08-26T21:17:28.301" v="315" actId="47"/>
      <pc:docMkLst>
        <pc:docMk/>
      </pc:docMkLst>
      <pc:sldChg chg="del">
        <pc:chgData name="Juan Pablo Terminiello" userId="f14ab1e4-956d-4133-8a9f-47ba937bf60d" providerId="ADAL" clId="{3BEB9EE3-5889-4B77-94E0-6547F6B244C2}" dt="2021-08-26T19:45:48.435" v="283" actId="47"/>
        <pc:sldMkLst>
          <pc:docMk/>
          <pc:sldMk cId="3626140899" sldId="258"/>
        </pc:sldMkLst>
      </pc:sldChg>
      <pc:sldChg chg="del">
        <pc:chgData name="Juan Pablo Terminiello" userId="f14ab1e4-956d-4133-8a9f-47ba937bf60d" providerId="ADAL" clId="{3BEB9EE3-5889-4B77-94E0-6547F6B244C2}" dt="2021-08-26T21:17:28.301" v="315" actId="47"/>
        <pc:sldMkLst>
          <pc:docMk/>
          <pc:sldMk cId="1819225234" sldId="259"/>
        </pc:sldMkLst>
      </pc:sldChg>
      <pc:sldChg chg="del">
        <pc:chgData name="Juan Pablo Terminiello" userId="f14ab1e4-956d-4133-8a9f-47ba937bf60d" providerId="ADAL" clId="{3BEB9EE3-5889-4B77-94E0-6547F6B244C2}" dt="2021-08-26T19:45:55.703" v="284" actId="47"/>
        <pc:sldMkLst>
          <pc:docMk/>
          <pc:sldMk cId="1169740588" sldId="260"/>
        </pc:sldMkLst>
      </pc:sldChg>
      <pc:sldChg chg="del">
        <pc:chgData name="Juan Pablo Terminiello" userId="f14ab1e4-956d-4133-8a9f-47ba937bf60d" providerId="ADAL" clId="{3BEB9EE3-5889-4B77-94E0-6547F6B244C2}" dt="2021-08-26T19:45:55.703" v="284" actId="47"/>
        <pc:sldMkLst>
          <pc:docMk/>
          <pc:sldMk cId="1895603445" sldId="261"/>
        </pc:sldMkLst>
      </pc:sldChg>
      <pc:sldChg chg="del">
        <pc:chgData name="Juan Pablo Terminiello" userId="f14ab1e4-956d-4133-8a9f-47ba937bf60d" providerId="ADAL" clId="{3BEB9EE3-5889-4B77-94E0-6547F6B244C2}" dt="2021-08-26T19:45:27.423" v="282" actId="47"/>
        <pc:sldMkLst>
          <pc:docMk/>
          <pc:sldMk cId="4059328674" sldId="264"/>
        </pc:sldMkLst>
      </pc:sldChg>
      <pc:sldChg chg="del">
        <pc:chgData name="Juan Pablo Terminiello" userId="f14ab1e4-956d-4133-8a9f-47ba937bf60d" providerId="ADAL" clId="{3BEB9EE3-5889-4B77-94E0-6547F6B244C2}" dt="2021-08-26T19:45:55.703" v="284" actId="47"/>
        <pc:sldMkLst>
          <pc:docMk/>
          <pc:sldMk cId="2591597272" sldId="265"/>
        </pc:sldMkLst>
      </pc:sldChg>
      <pc:sldChg chg="delSp modSp mod">
        <pc:chgData name="Juan Pablo Terminiello" userId="f14ab1e4-956d-4133-8a9f-47ba937bf60d" providerId="ADAL" clId="{3BEB9EE3-5889-4B77-94E0-6547F6B244C2}" dt="2021-08-26T20:02:14.255" v="312" actId="20577"/>
        <pc:sldMkLst>
          <pc:docMk/>
          <pc:sldMk cId="2972070031" sldId="266"/>
        </pc:sldMkLst>
        <pc:spChg chg="del mod">
          <ac:chgData name="Juan Pablo Terminiello" userId="f14ab1e4-956d-4133-8a9f-47ba937bf60d" providerId="ADAL" clId="{3BEB9EE3-5889-4B77-94E0-6547F6B244C2}" dt="2021-08-26T20:02:09.042" v="311"/>
          <ac:spMkLst>
            <pc:docMk/>
            <pc:sldMk cId="2972070031" sldId="266"/>
            <ac:spMk id="2" creationId="{00000000-0000-0000-0000-000000000000}"/>
          </ac:spMkLst>
        </pc:spChg>
        <pc:spChg chg="del">
          <ac:chgData name="Juan Pablo Terminiello" userId="f14ab1e4-956d-4133-8a9f-47ba937bf60d" providerId="ADAL" clId="{3BEB9EE3-5889-4B77-94E0-6547F6B244C2}" dt="2021-08-26T20:01:50.180" v="292" actId="478"/>
          <ac:spMkLst>
            <pc:docMk/>
            <pc:sldMk cId="2972070031" sldId="266"/>
            <ac:spMk id="3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20:02:14.255" v="312" actId="20577"/>
          <ac:spMkLst>
            <pc:docMk/>
            <pc:sldMk cId="2972070031" sldId="266"/>
            <ac:spMk id="11" creationId="{00000000-0000-0000-0000-000000000000}"/>
          </ac:spMkLst>
        </pc:spChg>
      </pc:sldChg>
      <pc:sldChg chg="del">
        <pc:chgData name="Juan Pablo Terminiello" userId="f14ab1e4-956d-4133-8a9f-47ba937bf60d" providerId="ADAL" clId="{3BEB9EE3-5889-4B77-94E0-6547F6B244C2}" dt="2021-08-26T19:45:55.703" v="284" actId="47"/>
        <pc:sldMkLst>
          <pc:docMk/>
          <pc:sldMk cId="2452178956" sldId="275"/>
        </pc:sldMkLst>
      </pc:sldChg>
      <pc:sldChg chg="del">
        <pc:chgData name="Juan Pablo Terminiello" userId="f14ab1e4-956d-4133-8a9f-47ba937bf60d" providerId="ADAL" clId="{3BEB9EE3-5889-4B77-94E0-6547F6B244C2}" dt="2021-08-26T19:45:55.703" v="284" actId="47"/>
        <pc:sldMkLst>
          <pc:docMk/>
          <pc:sldMk cId="3860705248" sldId="276"/>
        </pc:sldMkLst>
      </pc:sldChg>
      <pc:sldChg chg="ord">
        <pc:chgData name="Juan Pablo Terminiello" userId="f14ab1e4-956d-4133-8a9f-47ba937bf60d" providerId="ADAL" clId="{3BEB9EE3-5889-4B77-94E0-6547F6B244C2}" dt="2021-08-26T21:17:24.312" v="314"/>
        <pc:sldMkLst>
          <pc:docMk/>
          <pc:sldMk cId="4246755032" sldId="279"/>
        </pc:sldMkLst>
      </pc:sldChg>
      <pc:sldChg chg="modSp mod setBg">
        <pc:chgData name="Juan Pablo Terminiello" userId="f14ab1e4-956d-4133-8a9f-47ba937bf60d" providerId="ADAL" clId="{3BEB9EE3-5889-4B77-94E0-6547F6B244C2}" dt="2021-08-26T19:34:36.495" v="9" actId="1076"/>
        <pc:sldMkLst>
          <pc:docMk/>
          <pc:sldMk cId="269218053" sldId="326"/>
        </pc:sldMkLst>
        <pc:spChg chg="mod">
          <ac:chgData name="Juan Pablo Terminiello" userId="f14ab1e4-956d-4133-8a9f-47ba937bf60d" providerId="ADAL" clId="{3BEB9EE3-5889-4B77-94E0-6547F6B244C2}" dt="2021-08-26T19:34:36.495" v="9" actId="1076"/>
          <ac:spMkLst>
            <pc:docMk/>
            <pc:sldMk cId="269218053" sldId="326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34:11.736" v="5" actId="27636"/>
          <ac:spMkLst>
            <pc:docMk/>
            <pc:sldMk cId="269218053" sldId="326"/>
            <ac:spMk id="9" creationId="{CCF946E5-E897-4ABD-A529-2FD420D129B2}"/>
          </ac:spMkLst>
        </pc:spChg>
      </pc:sldChg>
      <pc:sldChg chg="modSp del mod">
        <pc:chgData name="Juan Pablo Terminiello" userId="f14ab1e4-956d-4133-8a9f-47ba937bf60d" providerId="ADAL" clId="{3BEB9EE3-5889-4B77-94E0-6547F6B244C2}" dt="2021-08-26T19:37:15.695" v="61" actId="47"/>
        <pc:sldMkLst>
          <pc:docMk/>
          <pc:sldMk cId="0" sldId="329"/>
        </pc:sldMkLst>
        <pc:spChg chg="mod">
          <ac:chgData name="Juan Pablo Terminiello" userId="f14ab1e4-956d-4133-8a9f-47ba937bf60d" providerId="ADAL" clId="{3BEB9EE3-5889-4B77-94E0-6547F6B244C2}" dt="2021-08-26T19:36:35.519" v="23" actId="27636"/>
          <ac:spMkLst>
            <pc:docMk/>
            <pc:sldMk cId="0" sldId="329"/>
            <ac:spMk id="218115" creationId="{4F5057E4-0E7A-41E5-85A5-D46ED7245BE7}"/>
          </ac:spMkLst>
        </pc:spChg>
      </pc:sldChg>
      <pc:sldChg chg="modSp mod setBg">
        <pc:chgData name="Juan Pablo Terminiello" userId="f14ab1e4-956d-4133-8a9f-47ba937bf60d" providerId="ADAL" clId="{3BEB9EE3-5889-4B77-94E0-6547F6B244C2}" dt="2021-08-26T19:35:53.902" v="18" actId="1076"/>
        <pc:sldMkLst>
          <pc:docMk/>
          <pc:sldMk cId="2946837227" sldId="330"/>
        </pc:sldMkLst>
        <pc:spChg chg="mod">
          <ac:chgData name="Juan Pablo Terminiello" userId="f14ab1e4-956d-4133-8a9f-47ba937bf60d" providerId="ADAL" clId="{3BEB9EE3-5889-4B77-94E0-6547F6B244C2}" dt="2021-08-26T19:35:53.902" v="18" actId="1076"/>
          <ac:spMkLst>
            <pc:docMk/>
            <pc:sldMk cId="2946837227" sldId="330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35:21.712" v="15" actId="12"/>
          <ac:spMkLst>
            <pc:docMk/>
            <pc:sldMk cId="2946837227" sldId="330"/>
            <ac:spMk id="3" creationId="{00000000-0000-0000-0000-000000000000}"/>
          </ac:spMkLst>
        </pc:spChg>
      </pc:sldChg>
      <pc:sldChg chg="modSp del mod">
        <pc:chgData name="Juan Pablo Terminiello" userId="f14ab1e4-956d-4133-8a9f-47ba937bf60d" providerId="ADAL" clId="{3BEB9EE3-5889-4B77-94E0-6547F6B244C2}" dt="2021-08-26T19:39:57.801" v="74" actId="47"/>
        <pc:sldMkLst>
          <pc:docMk/>
          <pc:sldMk cId="3242756938" sldId="331"/>
        </pc:sldMkLst>
        <pc:spChg chg="mod">
          <ac:chgData name="Juan Pablo Terminiello" userId="f14ab1e4-956d-4133-8a9f-47ba937bf60d" providerId="ADAL" clId="{3BEB9EE3-5889-4B77-94E0-6547F6B244C2}" dt="2021-08-26T19:38:21.097" v="66" actId="27636"/>
          <ac:spMkLst>
            <pc:docMk/>
            <pc:sldMk cId="3242756938" sldId="331"/>
            <ac:spMk id="218115" creationId="{4F5057E4-0E7A-41E5-85A5-D46ED7245BE7}"/>
          </ac:spMkLst>
        </pc:spChg>
      </pc:sldChg>
      <pc:sldChg chg="del">
        <pc:chgData name="Juan Pablo Terminiello" userId="f14ab1e4-956d-4133-8a9f-47ba937bf60d" providerId="ADAL" clId="{3BEB9EE3-5889-4B77-94E0-6547F6B244C2}" dt="2021-08-26T19:41:03.870" v="85" actId="47"/>
        <pc:sldMkLst>
          <pc:docMk/>
          <pc:sldMk cId="40631128" sldId="332"/>
        </pc:sldMkLst>
      </pc:sldChg>
      <pc:sldChg chg="modSp del mod">
        <pc:chgData name="Juan Pablo Terminiello" userId="f14ab1e4-956d-4133-8a9f-47ba937bf60d" providerId="ADAL" clId="{3BEB9EE3-5889-4B77-94E0-6547F6B244C2}" dt="2021-08-26T19:46:06.943" v="285" actId="47"/>
        <pc:sldMkLst>
          <pc:docMk/>
          <pc:sldMk cId="1653794984" sldId="333"/>
        </pc:sldMkLst>
        <pc:spChg chg="mod">
          <ac:chgData name="Juan Pablo Terminiello" userId="f14ab1e4-956d-4133-8a9f-47ba937bf60d" providerId="ADAL" clId="{3BEB9EE3-5889-4B77-94E0-6547F6B244C2}" dt="2021-08-26T19:43:27.646" v="151" actId="20577"/>
          <ac:spMkLst>
            <pc:docMk/>
            <pc:sldMk cId="1653794984" sldId="333"/>
            <ac:spMk id="2" creationId="{4DC10148-8302-4987-BE98-328541B8BE6C}"/>
          </ac:spMkLst>
        </pc:spChg>
      </pc:sldChg>
      <pc:sldChg chg="modSp mod ord setBg">
        <pc:chgData name="Juan Pablo Terminiello" userId="f14ab1e4-956d-4133-8a9f-47ba937bf60d" providerId="ADAL" clId="{3BEB9EE3-5889-4B77-94E0-6547F6B244C2}" dt="2021-08-26T19:46:27.024" v="291"/>
        <pc:sldMkLst>
          <pc:docMk/>
          <pc:sldMk cId="4243056809" sldId="341"/>
        </pc:sldMkLst>
        <pc:spChg chg="mod">
          <ac:chgData name="Juan Pablo Terminiello" userId="f14ab1e4-956d-4133-8a9f-47ba937bf60d" providerId="ADAL" clId="{3BEB9EE3-5889-4B77-94E0-6547F6B244C2}" dt="2021-08-26T19:46:23.832" v="289" actId="27636"/>
          <ac:spMkLst>
            <pc:docMk/>
            <pc:sldMk cId="4243056809" sldId="341"/>
            <ac:spMk id="5" creationId="{F008F5E7-73BE-4A7D-A583-F0FAD9F636B6}"/>
          </ac:spMkLst>
        </pc:spChg>
      </pc:sldChg>
      <pc:sldChg chg="del">
        <pc:chgData name="Juan Pablo Terminiello" userId="f14ab1e4-956d-4133-8a9f-47ba937bf60d" providerId="ADAL" clId="{3BEB9EE3-5889-4B77-94E0-6547F6B244C2}" dt="2021-08-26T19:43:05.473" v="138" actId="47"/>
        <pc:sldMkLst>
          <pc:docMk/>
          <pc:sldMk cId="2756909759" sldId="343"/>
        </pc:sldMkLst>
      </pc:sldChg>
      <pc:sldChg chg="modSp add mod">
        <pc:chgData name="Juan Pablo Terminiello" userId="f14ab1e4-956d-4133-8a9f-47ba937bf60d" providerId="ADAL" clId="{3BEB9EE3-5889-4B77-94E0-6547F6B244C2}" dt="2021-08-26T19:37:39.078" v="62" actId="2711"/>
        <pc:sldMkLst>
          <pc:docMk/>
          <pc:sldMk cId="1665858013" sldId="344"/>
        </pc:sldMkLst>
        <pc:spChg chg="mod">
          <ac:chgData name="Juan Pablo Terminiello" userId="f14ab1e4-956d-4133-8a9f-47ba937bf60d" providerId="ADAL" clId="{3BEB9EE3-5889-4B77-94E0-6547F6B244C2}" dt="2021-08-26T19:37:08.807" v="60" actId="20577"/>
          <ac:spMkLst>
            <pc:docMk/>
            <pc:sldMk cId="1665858013" sldId="344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37:39.078" v="62" actId="2711"/>
          <ac:spMkLst>
            <pc:docMk/>
            <pc:sldMk cId="1665858013" sldId="344"/>
            <ac:spMk id="3" creationId="{00000000-0000-0000-0000-000000000000}"/>
          </ac:spMkLst>
        </pc:spChg>
      </pc:sldChg>
      <pc:sldChg chg="modSp add mod">
        <pc:chgData name="Juan Pablo Terminiello" userId="f14ab1e4-956d-4133-8a9f-47ba937bf60d" providerId="ADAL" clId="{3BEB9EE3-5889-4B77-94E0-6547F6B244C2}" dt="2021-08-26T19:40:24.376" v="78" actId="404"/>
        <pc:sldMkLst>
          <pc:docMk/>
          <pc:sldMk cId="1671386322" sldId="345"/>
        </pc:sldMkLst>
        <pc:spChg chg="mod">
          <ac:chgData name="Juan Pablo Terminiello" userId="f14ab1e4-956d-4133-8a9f-47ba937bf60d" providerId="ADAL" clId="{3BEB9EE3-5889-4B77-94E0-6547F6B244C2}" dt="2021-08-26T19:38:09.549" v="64"/>
          <ac:spMkLst>
            <pc:docMk/>
            <pc:sldMk cId="1671386322" sldId="345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40:24.376" v="78" actId="404"/>
          <ac:spMkLst>
            <pc:docMk/>
            <pc:sldMk cId="1671386322" sldId="345"/>
            <ac:spMk id="3" creationId="{00000000-0000-0000-0000-000000000000}"/>
          </ac:spMkLst>
        </pc:spChg>
      </pc:sldChg>
      <pc:sldChg chg="modSp add mod">
        <pc:chgData name="Juan Pablo Terminiello" userId="f14ab1e4-956d-4133-8a9f-47ba937bf60d" providerId="ADAL" clId="{3BEB9EE3-5889-4B77-94E0-6547F6B244C2}" dt="2021-08-26T19:40:53.918" v="84" actId="2711"/>
        <pc:sldMkLst>
          <pc:docMk/>
          <pc:sldMk cId="3636299593" sldId="346"/>
        </pc:sldMkLst>
        <pc:spChg chg="mod">
          <ac:chgData name="Juan Pablo Terminiello" userId="f14ab1e4-956d-4133-8a9f-47ba937bf60d" providerId="ADAL" clId="{3BEB9EE3-5889-4B77-94E0-6547F6B244C2}" dt="2021-08-26T19:40:17.592" v="76"/>
          <ac:spMkLst>
            <pc:docMk/>
            <pc:sldMk cId="3636299593" sldId="346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40:53.918" v="84" actId="2711"/>
          <ac:spMkLst>
            <pc:docMk/>
            <pc:sldMk cId="3636299593" sldId="346"/>
            <ac:spMk id="3" creationId="{00000000-0000-0000-0000-000000000000}"/>
          </ac:spMkLst>
        </pc:spChg>
      </pc:sldChg>
      <pc:sldChg chg="modSp add mod">
        <pc:chgData name="Juan Pablo Terminiello" userId="f14ab1e4-956d-4133-8a9f-47ba937bf60d" providerId="ADAL" clId="{3BEB9EE3-5889-4B77-94E0-6547F6B244C2}" dt="2021-08-26T19:42:48.083" v="137" actId="20577"/>
        <pc:sldMkLst>
          <pc:docMk/>
          <pc:sldMk cId="1854021246" sldId="347"/>
        </pc:sldMkLst>
        <pc:spChg chg="mod">
          <ac:chgData name="Juan Pablo Terminiello" userId="f14ab1e4-956d-4133-8a9f-47ba937bf60d" providerId="ADAL" clId="{3BEB9EE3-5889-4B77-94E0-6547F6B244C2}" dt="2021-08-26T19:42:48.083" v="137" actId="20577"/>
          <ac:spMkLst>
            <pc:docMk/>
            <pc:sldMk cId="1854021246" sldId="347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42:28.863" v="90" actId="123"/>
          <ac:spMkLst>
            <pc:docMk/>
            <pc:sldMk cId="1854021246" sldId="347"/>
            <ac:spMk id="3" creationId="{00000000-0000-0000-0000-000000000000}"/>
          </ac:spMkLst>
        </pc:spChg>
      </pc:sldChg>
      <pc:sldChg chg="modSp add mod">
        <pc:chgData name="Juan Pablo Terminiello" userId="f14ab1e4-956d-4133-8a9f-47ba937bf60d" providerId="ADAL" clId="{3BEB9EE3-5889-4B77-94E0-6547F6B244C2}" dt="2021-08-26T19:45:22.084" v="281" actId="313"/>
        <pc:sldMkLst>
          <pc:docMk/>
          <pc:sldMk cId="1674178345" sldId="348"/>
        </pc:sldMkLst>
        <pc:spChg chg="mod">
          <ac:chgData name="Juan Pablo Terminiello" userId="f14ab1e4-956d-4133-8a9f-47ba937bf60d" providerId="ADAL" clId="{3BEB9EE3-5889-4B77-94E0-6547F6B244C2}" dt="2021-08-26T19:44:24.965" v="171" actId="20577"/>
          <ac:spMkLst>
            <pc:docMk/>
            <pc:sldMk cId="1674178345" sldId="348"/>
            <ac:spMk id="2" creationId="{00000000-0000-0000-0000-000000000000}"/>
          </ac:spMkLst>
        </pc:spChg>
        <pc:spChg chg="mod">
          <ac:chgData name="Juan Pablo Terminiello" userId="f14ab1e4-956d-4133-8a9f-47ba937bf60d" providerId="ADAL" clId="{3BEB9EE3-5889-4B77-94E0-6547F6B244C2}" dt="2021-08-26T19:45:22.084" v="281" actId="313"/>
          <ac:spMkLst>
            <pc:docMk/>
            <pc:sldMk cId="1674178345" sldId="348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1DEAF-8F59-4413-82DA-E7A8D1581AAE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832D0-21B7-4DF3-ACB3-9CA73B9177C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74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799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48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2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8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2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91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32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2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E2BD-B493-472A-8874-83A39D9D9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8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340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92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912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|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4" y="204348"/>
            <a:ext cx="8754312" cy="968351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2257" y="1205606"/>
            <a:ext cx="4063388" cy="31811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8289" y="1205606"/>
            <a:ext cx="4093188" cy="31811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4" y="204348"/>
            <a:ext cx="8713090" cy="968351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9034" y="1791629"/>
            <a:ext cx="8713090" cy="2528984"/>
          </a:xfrm>
        </p:spPr>
        <p:txBody>
          <a:bodyPr/>
          <a:lstStyle/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9034" y="1205606"/>
            <a:ext cx="8713090" cy="553116"/>
          </a:xfrm>
        </p:spPr>
        <p:txBody>
          <a:bodyPr tIns="0" bIns="0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0072B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1253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10087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Drag background image here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8259" y="488987"/>
            <a:ext cx="8780929" cy="2058093"/>
          </a:xfrm>
        </p:spPr>
        <p:txBody>
          <a:bodyPr tIns="0" bIns="0" anchor="b" anchorCtr="0">
            <a:noAutofit/>
          </a:bodyPr>
          <a:lstStyle>
            <a:lvl1pPr algn="ctr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259" y="2659180"/>
            <a:ext cx="8780929" cy="1445895"/>
          </a:xfrm>
        </p:spPr>
        <p:txBody>
          <a:bodyPr tIns="0" bIns="0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92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|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4" y="204348"/>
            <a:ext cx="8754312" cy="968351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2257" y="1205606"/>
            <a:ext cx="4063388" cy="31811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8289" y="1205606"/>
            <a:ext cx="4093188" cy="31811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4" y="204348"/>
            <a:ext cx="8754312" cy="968351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2257" y="1791629"/>
            <a:ext cx="4063388" cy="25951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8289" y="1791629"/>
            <a:ext cx="4093188" cy="25951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22256" y="1205606"/>
            <a:ext cx="4063389" cy="553116"/>
          </a:xfrm>
        </p:spPr>
        <p:txBody>
          <a:bodyPr tIns="0" bIns="0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0072B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57725" y="1204913"/>
            <a:ext cx="4094163" cy="554037"/>
          </a:xfrm>
        </p:spPr>
        <p:txBody>
          <a:bodyPr anchor="ctr"/>
          <a:lstStyle>
            <a:lvl1pPr marL="0" indent="0">
              <a:buNone/>
              <a:defRPr b="0" baseline="0">
                <a:solidFill>
                  <a:srgbClr val="0072BC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59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598458" y="0"/>
            <a:ext cx="4545541" cy="451103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5" y="204348"/>
            <a:ext cx="4029662" cy="968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923" y="1799063"/>
            <a:ext cx="3837773" cy="25293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034" y="1227137"/>
            <a:ext cx="4029663" cy="519887"/>
          </a:xfrm>
        </p:spPr>
        <p:txBody>
          <a:bodyPr anchor="ctr">
            <a:noAutofit/>
          </a:bodyPr>
          <a:lstStyle>
            <a:lvl1pPr marL="0" indent="0">
              <a:buNone/>
              <a:defRPr sz="2400" b="0" baseline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40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7299"/>
            <a:ext cx="9143999" cy="4503738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r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icon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4" y="204348"/>
            <a:ext cx="4970249" cy="9683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711" y="1813932"/>
            <a:ext cx="3688470" cy="2514476"/>
          </a:xfrm>
        </p:spPr>
        <p:txBody>
          <a:bodyPr/>
          <a:lstStyle>
            <a:lvl1pPr>
              <a:buClr>
                <a:schemeClr val="accent3"/>
              </a:buClr>
              <a:defRPr sz="2400">
                <a:solidFill>
                  <a:schemeClr val="tx2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3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3"/>
              </a:buCl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0" y="1233488"/>
            <a:ext cx="4970463" cy="512762"/>
          </a:xfrm>
        </p:spPr>
        <p:txBody>
          <a:bodyPr anchor="ctr">
            <a:noAutofit/>
          </a:bodyPr>
          <a:lstStyle>
            <a:lvl1pPr marL="0" indent="0">
              <a:buNone/>
              <a:defRPr sz="2400" baseline="0">
                <a:solidFill>
                  <a:srgbClr val="FAE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FAE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FAE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FAE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FAE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916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Light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7299"/>
            <a:ext cx="9143999" cy="4503738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r">
              <a:buFontTx/>
              <a:buNone/>
              <a:defRPr sz="2000" baseline="0"/>
            </a:lvl1pPr>
          </a:lstStyle>
          <a:p>
            <a:r>
              <a:rPr lang="en-US" dirty="0"/>
              <a:t>Drag picture to icon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4379485" cy="45110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34" y="204348"/>
            <a:ext cx="4970249" cy="968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710" y="1813932"/>
            <a:ext cx="3730273" cy="2514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0" y="1204913"/>
            <a:ext cx="4970463" cy="549275"/>
          </a:xfrm>
        </p:spPr>
        <p:txBody>
          <a:bodyPr anchor="ctr"/>
          <a:lstStyle>
            <a:lvl1pPr marL="0" indent="0">
              <a:buNone/>
              <a:defRPr baseline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here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10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1753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Image and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451037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dirty="0"/>
              <a:t>Click to edit text or select icon to add media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087195"/>
            <a:ext cx="9144000" cy="1423176"/>
          </a:xfrm>
          <a:gradFill flip="none" rotWithShape="1">
            <a:gsLst>
              <a:gs pos="21000">
                <a:schemeClr val="accent2">
                  <a:alpha val="75000"/>
                </a:schemeClr>
              </a:gs>
              <a:gs pos="100000">
                <a:schemeClr val="accent2">
                  <a:alpha val="0"/>
                </a:schemeClr>
              </a:gs>
            </a:gsLst>
            <a:lin ang="16200000" scaled="0"/>
            <a:tileRect/>
          </a:gradFill>
        </p:spPr>
        <p:txBody>
          <a:bodyPr lIns="180000" tIns="0" rIns="180000" bIns="180000" anchor="b" anchorCtr="0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34" y="4854839"/>
            <a:ext cx="652270" cy="155916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034" y="4594235"/>
            <a:ext cx="4221550" cy="22769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04" y="4854839"/>
            <a:ext cx="455188" cy="155916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7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371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462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429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344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547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135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188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477C-D44B-4CC0-B7B0-6F7928D7437A}" type="datetimeFigureOut">
              <a:rPr lang="es-CL" smtClean="0"/>
              <a:t>26-08-2021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90468-8041-42AD-8D5C-9F5E95A97A7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250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  <p:sldLayoutId id="2147483664" r:id="rId13"/>
    <p:sldLayoutId id="2147483666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4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4" Type="http://schemas.openxmlformats.org/officeDocument/2006/relationships/hyperlink" Target="mailto:terminie@unhcr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22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21931"/>
            <a:ext cx="4063388" cy="685006"/>
          </a:xfrm>
        </p:spPr>
        <p:txBody>
          <a:bodyPr anchor="b">
            <a:normAutofit/>
          </a:bodyPr>
          <a:lstStyle/>
          <a:p>
            <a:pPr algn="just"/>
            <a:r>
              <a:rPr lang="es-419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El ACNUR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F946E5-E897-4ABD-A529-2FD420D129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Antecedentes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Mandato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Rol de supervisión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Estructura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Principales áreas de trabajo</a:t>
            </a:r>
            <a:endParaRPr lang="en-U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C7338-A536-4D4B-8627-1D1443DE6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369" y="1380497"/>
            <a:ext cx="3074008" cy="30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9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44" y="681650"/>
            <a:ext cx="8754312" cy="545165"/>
          </a:xfrm>
        </p:spPr>
        <p:txBody>
          <a:bodyPr anchor="b">
            <a:normAutofit/>
          </a:bodyPr>
          <a:lstStyle/>
          <a:p>
            <a:pPr algn="just"/>
            <a:r>
              <a:rPr lang="es-419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La Convención sobre el Estatuto de los Refugiados (1951)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F946E5-E897-4ABD-A529-2FD420D12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256" y="1205606"/>
            <a:ext cx="4848243" cy="3181189"/>
          </a:xfrm>
        </p:spPr>
        <p:txBody>
          <a:bodyPr>
            <a:normAutofit lnSpcReduction="10000"/>
          </a:bodyPr>
          <a:lstStyle/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419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Definición de Refugiado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419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419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Principios de Protección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 devolución / No expulsión / No sanción por ingreso o permanencia irregular / Unidad familiar /  Confidencialidad / No discriminación Ayuda administrativa / Documentación de identidad y viaje / Derechos y Deberes de Refugiados</a:t>
            </a:r>
            <a:endParaRPr lang="en-U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66241-5945-42C5-853D-61D595824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514" y="1205606"/>
            <a:ext cx="2242738" cy="3181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18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555526"/>
            <a:ext cx="8713090" cy="658681"/>
          </a:xfrm>
        </p:spPr>
        <p:txBody>
          <a:bodyPr>
            <a:normAutofit/>
          </a:bodyPr>
          <a:lstStyle/>
          <a:p>
            <a:pPr algn="just"/>
            <a:r>
              <a:rPr lang="es-419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Derecho Internacional de Refugiados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150705"/>
            <a:ext cx="8713090" cy="3349375"/>
          </a:xfrm>
        </p:spPr>
        <p:txBody>
          <a:bodyPr>
            <a:normAutofit fontScale="70000" lnSpcReduction="20000"/>
          </a:bodyPr>
          <a:lstStyle/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Instrumentos Internacionales:</a:t>
            </a:r>
          </a:p>
          <a:p>
            <a:pPr marL="800100" lvl="3" indent="-34290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Convención </a:t>
            </a:r>
            <a:r>
              <a:rPr lang="es-E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sobre el Estatuto de los Refugiados de 1951</a:t>
            </a:r>
          </a:p>
          <a:p>
            <a:pPr marL="800100" lvl="3" indent="-34290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Protocolo de 1967 sobre el Estatuto de los Refugiados</a:t>
            </a:r>
          </a:p>
          <a:p>
            <a:pPr marL="285750" lvl="1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s-ES" sz="23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Instrumentos Regionales:</a:t>
            </a:r>
          </a:p>
          <a:p>
            <a:pPr marL="285750" lvl="2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Declaración de Cartagena sobre Refugiados (1984)</a:t>
            </a:r>
          </a:p>
          <a:p>
            <a:pPr marL="285750" lvl="1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s-ES_tradnl" sz="23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Derecho Internacional Consuetudinario</a:t>
            </a: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s-ES_tradnl" sz="23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Las Leyes Nacionales</a:t>
            </a: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s-ES_tradnl" sz="23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s-ES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Jurisprudencia y Doctrina</a:t>
            </a:r>
          </a:p>
          <a:p>
            <a:pPr>
              <a:buFont typeface="Wingdings" panose="05000000000000000000" pitchFamily="2" charset="2"/>
              <a:buChar char="§"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946837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555526"/>
            <a:ext cx="8713090" cy="658681"/>
          </a:xfrm>
        </p:spPr>
        <p:txBody>
          <a:bodyPr>
            <a:normAutofit/>
          </a:bodyPr>
          <a:lstStyle/>
          <a:p>
            <a:pPr algn="just"/>
            <a:r>
              <a:rPr lang="es-419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Definiciones del Término Refugiado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150705"/>
            <a:ext cx="8713090" cy="3349375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Definición clásica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Estatuto del ACNUR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Convención sobre el Estatuto de los Refugiados de 1951 / Protocolo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Leyes de Refugiados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Arial"/>
              <a:buChar char="•"/>
              <a:tabLst/>
              <a:defRPr/>
            </a:pPr>
            <a:endParaRPr kumimoji="0" lang="es-AR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Definición regional o ampliada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Declaración de Cartagena sobre Refugiados de 1984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Leyes de Refugiados (Excepciones)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2BC"/>
              </a:buClr>
              <a:buSzTx/>
              <a:buFont typeface="Arial"/>
              <a:buNone/>
              <a:tabLst/>
              <a:defRPr/>
            </a:pPr>
            <a:r>
              <a:rPr kumimoji="0" lang="es-A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Decreto Supremo 1.440</a:t>
            </a:r>
          </a:p>
          <a:p>
            <a:pPr>
              <a:buFont typeface="Wingdings" panose="05000000000000000000" pitchFamily="2" charset="2"/>
              <a:buChar char="§"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66585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555526"/>
            <a:ext cx="8713090" cy="658681"/>
          </a:xfrm>
        </p:spPr>
        <p:txBody>
          <a:bodyPr>
            <a:normAutofit/>
          </a:bodyPr>
          <a:lstStyle/>
          <a:p>
            <a:pPr algn="just"/>
            <a:r>
              <a:rPr lang="es-AR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La definición de refugiado en la Convención de 1951</a:t>
            </a:r>
            <a:endParaRPr lang="es-419" sz="2700" b="1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150705"/>
            <a:ext cx="8713090" cy="33493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es-AR" sz="2600" dirty="0">
                <a:latin typeface="+mj-lt"/>
              </a:rPr>
              <a:t>Se considerará </a:t>
            </a:r>
            <a:r>
              <a:rPr lang="es-AR" sz="2600" b="1" u="sng" dirty="0">
                <a:latin typeface="+mj-lt"/>
              </a:rPr>
              <a:t>refugiado</a:t>
            </a:r>
            <a:r>
              <a:rPr lang="es-AR" sz="2600" dirty="0">
                <a:latin typeface="+mj-lt"/>
              </a:rPr>
              <a:t> a toda persona que:</a:t>
            </a:r>
          </a:p>
          <a:p>
            <a:pPr marL="457200" indent="-457200" algn="just">
              <a:lnSpc>
                <a:spcPct val="80000"/>
              </a:lnSpc>
              <a:defRPr/>
            </a:pPr>
            <a:endParaRPr lang="es-AR" sz="3200" dirty="0">
              <a:latin typeface="+mj-lt"/>
            </a:endParaRP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r>
              <a:rPr lang="es-AR" sz="1800" dirty="0">
                <a:latin typeface="+mj-lt"/>
              </a:rPr>
              <a:t>Se encuentra fuera del país de su nacionalidad o residencia</a:t>
            </a: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endParaRPr lang="es-AR" sz="1800" dirty="0">
              <a:latin typeface="+mj-lt"/>
            </a:endParaRP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r>
              <a:rPr lang="es-AR" sz="1800" dirty="0">
                <a:latin typeface="+mj-lt"/>
              </a:rPr>
              <a:t>debido a fundados temores </a:t>
            </a: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endParaRPr lang="es-AR" sz="1800" dirty="0">
              <a:latin typeface="+mj-lt"/>
            </a:endParaRP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r>
              <a:rPr lang="es-AR" sz="1800" dirty="0">
                <a:latin typeface="+mj-lt"/>
              </a:rPr>
              <a:t>de ser perseguida (persecución)</a:t>
            </a: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endParaRPr lang="es-AR" sz="1800" dirty="0">
              <a:latin typeface="+mj-lt"/>
            </a:endParaRP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r>
              <a:rPr lang="es-AR" sz="1800" dirty="0">
                <a:latin typeface="+mj-lt"/>
              </a:rPr>
              <a:t>por motivos de </a:t>
            </a:r>
            <a:r>
              <a:rPr lang="es-AR" sz="1800" i="1" dirty="0">
                <a:latin typeface="+mj-lt"/>
              </a:rPr>
              <a:t>raza, religión, nacionalidad, pertenencia a determinado grupo social u opiniones políticas</a:t>
            </a: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endParaRPr lang="es-AR" sz="1800" dirty="0">
              <a:latin typeface="+mj-lt"/>
            </a:endParaRPr>
          </a:p>
          <a:p>
            <a:pPr marL="457200" indent="-457200" algn="just">
              <a:lnSpc>
                <a:spcPct val="80000"/>
              </a:lnSpc>
              <a:buFontTx/>
              <a:buAutoNum type="arabicPeriod"/>
              <a:defRPr/>
            </a:pPr>
            <a:r>
              <a:rPr lang="es-AR" sz="1800" dirty="0">
                <a:latin typeface="+mj-lt"/>
              </a:rPr>
              <a:t>y no pueda o no quiera , a causa de dichos temores, acogerse a la protección de tal país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671386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555526"/>
            <a:ext cx="8713090" cy="658681"/>
          </a:xfrm>
        </p:spPr>
        <p:txBody>
          <a:bodyPr>
            <a:normAutofit/>
          </a:bodyPr>
          <a:lstStyle/>
          <a:p>
            <a:pPr algn="just"/>
            <a:r>
              <a:rPr lang="es-AR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La definición de refugiado en la Declaración de Cartagena</a:t>
            </a:r>
            <a:endParaRPr lang="es-419" sz="2700" b="1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150705"/>
            <a:ext cx="8713090" cy="3349375"/>
          </a:xfrm>
        </p:spPr>
        <p:txBody>
          <a:bodyPr>
            <a:normAutofit fontScale="92500" lnSpcReduction="20000"/>
          </a:bodyPr>
          <a:lstStyle/>
          <a:p>
            <a:pPr algn="just">
              <a:spcAft>
                <a:spcPct val="20000"/>
              </a:spcAft>
              <a:buFontTx/>
              <a:buNone/>
            </a:pPr>
            <a:r>
              <a:rPr lang="es-ES_tradnl" altLang="en-US" sz="1900" dirty="0">
                <a:latin typeface="+mj-lt"/>
              </a:rPr>
              <a:t>También se  considerará refugiado a:</a:t>
            </a:r>
          </a:p>
          <a:p>
            <a:pPr algn="just">
              <a:spcAft>
                <a:spcPct val="20000"/>
              </a:spcAft>
              <a:buFontTx/>
              <a:buNone/>
            </a:pPr>
            <a:endParaRPr lang="es-ES_tradnl" altLang="en-US" sz="1900" dirty="0">
              <a:latin typeface="+mj-lt"/>
            </a:endParaRPr>
          </a:p>
          <a:p>
            <a:pPr algn="just">
              <a:spcAft>
                <a:spcPct val="20000"/>
              </a:spcAft>
              <a:buFontTx/>
              <a:buNone/>
            </a:pPr>
            <a:r>
              <a:rPr lang="es-ES_tradnl" altLang="en-US" sz="1900" dirty="0">
                <a:latin typeface="+mj-lt"/>
              </a:rPr>
              <a:t>Toda persona que vea </a:t>
            </a:r>
            <a:r>
              <a:rPr lang="es-ES_tradnl" altLang="en-US" sz="1900" b="1" u="sng" dirty="0">
                <a:latin typeface="+mj-lt"/>
              </a:rPr>
              <a:t>amenazada su vida, seguridad o libertad</a:t>
            </a:r>
            <a:r>
              <a:rPr lang="es-ES_tradnl" altLang="en-US" sz="1900" dirty="0">
                <a:latin typeface="+mj-lt"/>
              </a:rPr>
              <a:t>, como resultado de:</a:t>
            </a:r>
          </a:p>
          <a:p>
            <a:pPr algn="just">
              <a:spcAft>
                <a:spcPct val="20000"/>
              </a:spcAft>
              <a:buFontTx/>
              <a:buNone/>
            </a:pPr>
            <a:endParaRPr lang="es-ES_tradnl" altLang="en-US" sz="1900" dirty="0">
              <a:latin typeface="+mj-lt"/>
            </a:endParaRPr>
          </a:p>
          <a:p>
            <a:pPr lvl="1" algn="just">
              <a:spcAft>
                <a:spcPct val="20000"/>
              </a:spcAft>
            </a:pPr>
            <a:r>
              <a:rPr lang="es-ES_tradnl" altLang="en-US" sz="1900" b="1" dirty="0">
                <a:latin typeface="+mj-lt"/>
              </a:rPr>
              <a:t>violencia generalizada</a:t>
            </a:r>
          </a:p>
          <a:p>
            <a:pPr lvl="1" algn="just">
              <a:spcAft>
                <a:spcPct val="20000"/>
              </a:spcAft>
            </a:pPr>
            <a:r>
              <a:rPr lang="es-ES_tradnl" altLang="en-US" sz="1900" b="1" dirty="0">
                <a:latin typeface="+mj-lt"/>
              </a:rPr>
              <a:t>ocupación o agresión extranjera</a:t>
            </a:r>
          </a:p>
          <a:p>
            <a:pPr lvl="1" algn="just">
              <a:spcAft>
                <a:spcPct val="20000"/>
              </a:spcAft>
            </a:pPr>
            <a:r>
              <a:rPr lang="es-ES_tradnl" altLang="en-US" sz="1900" b="1" dirty="0">
                <a:latin typeface="+mj-lt"/>
              </a:rPr>
              <a:t>conflictos internos</a:t>
            </a:r>
          </a:p>
          <a:p>
            <a:pPr lvl="1" algn="just">
              <a:spcAft>
                <a:spcPct val="20000"/>
              </a:spcAft>
            </a:pPr>
            <a:r>
              <a:rPr lang="es-ES_tradnl" altLang="en-US" sz="1900" b="1" dirty="0">
                <a:latin typeface="+mj-lt"/>
              </a:rPr>
              <a:t>violaciones masivas de los derechos humanos</a:t>
            </a:r>
          </a:p>
          <a:p>
            <a:pPr lvl="1" algn="just">
              <a:spcAft>
                <a:spcPct val="20000"/>
              </a:spcAft>
            </a:pPr>
            <a:r>
              <a:rPr lang="es-ES_tradnl" altLang="en-US" sz="1900" dirty="0">
                <a:latin typeface="+mj-lt"/>
              </a:rPr>
              <a:t>otras </a:t>
            </a:r>
            <a:r>
              <a:rPr lang="es-ES_tradnl" altLang="en-US" sz="1900" b="1" dirty="0">
                <a:latin typeface="+mj-lt"/>
              </a:rPr>
              <a:t>circunstancias que hayan perturbado gravemente el orden público</a:t>
            </a:r>
            <a:r>
              <a:rPr lang="es-ES_tradnl" altLang="en-US" sz="1900" dirty="0">
                <a:latin typeface="+mj-lt"/>
              </a:rPr>
              <a:t>, en su país de origen o residencia habitual</a:t>
            </a:r>
            <a:endParaRPr lang="es-ES_tradnl" altLang="en-US" sz="2100" dirty="0">
              <a:latin typeface="+mj-lt"/>
            </a:endParaRPr>
          </a:p>
          <a:p>
            <a:pPr marL="0" indent="0"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636299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555526"/>
            <a:ext cx="8713090" cy="658681"/>
          </a:xfrm>
        </p:spPr>
        <p:txBody>
          <a:bodyPr>
            <a:normAutofit/>
          </a:bodyPr>
          <a:lstStyle/>
          <a:p>
            <a:pPr algn="just"/>
            <a:r>
              <a:rPr lang="es-419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Las Palabras Importan Migrantes Vs. Refugiados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150705"/>
            <a:ext cx="8713090" cy="334937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419" sz="1600" b="1" dirty="0"/>
              <a:t>Migrante</a:t>
            </a:r>
          </a:p>
          <a:p>
            <a:pPr marL="0" indent="0" algn="just">
              <a:buNone/>
            </a:pPr>
            <a:r>
              <a:rPr lang="es-ES" sz="1600" dirty="0"/>
              <a:t>Los factores que llevan a las personas a desplazarse pueden ser complejos. Con frecuencia las causas son multifacéticas. Los migrantes pueden trasladarse para mejorar sus vidas buscando trabajo, o en algunos casos  por  educación,  reunión  familiar  u  otras  razones.  También  pueden  trasladarse  para  aliviar las significativas  dificultades  que  se  derivan  de  desastres  naturales,  hambruna  o  pobreza  extrema.  Las  personas  que  salen  de  sus  países  por  estas  razones  generalmente  no  son  consideradas  refugiadas  conforme al derecho internacional.</a:t>
            </a:r>
          </a:p>
          <a:p>
            <a:pPr marL="0" indent="0" algn="just">
              <a:buNone/>
            </a:pPr>
            <a:endParaRPr lang="es-419" sz="1600" dirty="0"/>
          </a:p>
          <a:p>
            <a:pPr marL="0" indent="0" algn="just">
              <a:buNone/>
            </a:pPr>
            <a:r>
              <a:rPr lang="es-419" sz="1600" b="1" dirty="0"/>
              <a:t>Movimientos “mixtos”</a:t>
            </a:r>
          </a:p>
          <a:p>
            <a:pPr marL="0" indent="0" algn="just">
              <a:buNone/>
            </a:pPr>
            <a:r>
              <a:rPr lang="es-ES" sz="1600" dirty="0"/>
              <a:t>Se refiere a los flujos de personas que viajan juntas, generalmente de manera irregular, por las mismas rutas y utilizando el mismo medio de transporte, pero por diferentes motivos. Las personas que viajan como parte de movimientos mixtos tienen diferentes necesidades y pueden incluir personas solicitantes de asilo, refugiados, apátridas, víctimas de trata, niños no acompañados o separados, y migrantes en situación irregular.</a:t>
            </a:r>
            <a:endParaRPr lang="en-US" sz="1600" dirty="0"/>
          </a:p>
          <a:p>
            <a:pPr marL="0" indent="0"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854021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555526"/>
            <a:ext cx="8713090" cy="658681"/>
          </a:xfrm>
        </p:spPr>
        <p:txBody>
          <a:bodyPr>
            <a:normAutofit/>
          </a:bodyPr>
          <a:lstStyle/>
          <a:p>
            <a:pPr algn="just"/>
            <a:r>
              <a:rPr lang="es-AR" sz="27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¿Qué es la Protección?</a:t>
            </a:r>
            <a:endParaRPr lang="es-419" sz="2700" b="1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150705"/>
            <a:ext cx="8713090" cy="3349375"/>
          </a:xfrm>
        </p:spPr>
        <p:txBody>
          <a:bodyPr>
            <a:normAutofit/>
          </a:bodyPr>
          <a:lstStyle/>
          <a:p>
            <a:pPr marL="257175" indent="-257175" algn="just">
              <a:buFont typeface="Wingdings" pitchFamily="2" charset="2"/>
              <a:buChar char="§"/>
              <a:defRPr/>
            </a:pPr>
            <a:r>
              <a:rPr lang="es-ES_tradnl" sz="1600" dirty="0"/>
              <a:t>Asegurar los DDHH de los hombres, las mujeres y los niños/as refugiados</a:t>
            </a:r>
          </a:p>
          <a:p>
            <a:pPr marL="0" indent="0" algn="just">
              <a:buNone/>
              <a:defRPr/>
            </a:pPr>
            <a:endParaRPr lang="es-ES_tradnl" sz="1600" dirty="0"/>
          </a:p>
          <a:p>
            <a:pPr marL="257175" indent="-257175" algn="just">
              <a:buFont typeface="Wingdings" pitchFamily="2" charset="2"/>
              <a:buChar char="§"/>
              <a:defRPr/>
            </a:pPr>
            <a:r>
              <a:rPr lang="es-ES_tradnl" sz="1600" dirty="0"/>
              <a:t>Responsabilidad Primordial del Estado</a:t>
            </a:r>
          </a:p>
          <a:p>
            <a:pPr marL="257175" indent="-257175" algn="just">
              <a:buFont typeface="Wingdings" pitchFamily="2" charset="2"/>
              <a:buChar char="§"/>
              <a:defRPr/>
            </a:pPr>
            <a:endParaRPr lang="es-ES_tradnl" sz="1600" dirty="0"/>
          </a:p>
          <a:p>
            <a:pPr marL="257175" indent="-257175" algn="just">
              <a:buFont typeface="Wingdings" pitchFamily="2" charset="2"/>
              <a:buChar char="§"/>
              <a:defRPr/>
            </a:pPr>
            <a:r>
              <a:rPr lang="es-ES_tradnl" sz="1600" dirty="0"/>
              <a:t>El Rol de Protección del ACNUR. Los contextos de Trabajo</a:t>
            </a:r>
          </a:p>
          <a:p>
            <a:pPr marL="257175" indent="-257175" algn="just">
              <a:buFont typeface="Wingdings" pitchFamily="2" charset="2"/>
              <a:buChar char="§"/>
              <a:defRPr/>
            </a:pPr>
            <a:endParaRPr lang="es-ES_tradnl" sz="1600" dirty="0"/>
          </a:p>
          <a:p>
            <a:pPr marL="257175" indent="-257175" algn="just">
              <a:buFont typeface="Wingdings" pitchFamily="2" charset="2"/>
              <a:buChar char="§"/>
              <a:defRPr/>
            </a:pPr>
            <a:r>
              <a:rPr lang="es-ES_tradnl" sz="1600" dirty="0"/>
              <a:t>Enfoque de Edad, enero y Diversidad</a:t>
            </a:r>
          </a:p>
          <a:p>
            <a:pPr marL="257175" indent="-257175" algn="just">
              <a:buFont typeface="Wingdings" pitchFamily="2" charset="2"/>
              <a:buChar char="§"/>
              <a:defRPr/>
            </a:pPr>
            <a:endParaRPr lang="es-ES_tradnl" sz="1600" dirty="0"/>
          </a:p>
          <a:p>
            <a:pPr marL="257175" indent="-257175" algn="just">
              <a:buFont typeface="Wingdings" pitchFamily="2" charset="2"/>
              <a:buChar char="§"/>
              <a:defRPr/>
            </a:pPr>
            <a:r>
              <a:rPr lang="es-ES_tradnl" sz="1600" dirty="0"/>
              <a:t>Otras personas que requieren de Protección: desplazados internos, apátridas, víctimas de trata, etc. </a:t>
            </a:r>
          </a:p>
          <a:p>
            <a:pPr marL="0" indent="0"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674178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/>
          <p:nvPr/>
        </p:nvSpPr>
        <p:spPr>
          <a:xfrm>
            <a:off x="971600" y="1061323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https://www.youtube.com/watch?v=ixp7aa7T-2k</a:t>
            </a:r>
          </a:p>
        </p:txBody>
      </p:sp>
    </p:spTree>
    <p:extLst>
      <p:ext uri="{BB962C8B-B14F-4D97-AF65-F5344CB8AC3E}">
        <p14:creationId xmlns:p14="http://schemas.microsoft.com/office/powerpoint/2010/main" val="297207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FD50A7-E2A9-44D3-87B8-12F05536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3" y="2663586"/>
            <a:ext cx="7905381" cy="1021556"/>
          </a:xfrm>
        </p:spPr>
        <p:txBody>
          <a:bodyPr/>
          <a:lstStyle/>
          <a:p>
            <a:pPr algn="ctr"/>
            <a:r>
              <a:rPr lang="es-419" dirty="0"/>
              <a:t>¡Muchas Gracias!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8F5E7-73BE-4A7D-A583-F0FAD9F63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303" y="495300"/>
            <a:ext cx="7905381" cy="1554780"/>
          </a:xfrm>
        </p:spPr>
        <p:txBody>
          <a:bodyPr>
            <a:normAutofit fontScale="92500" lnSpcReduction="20000"/>
          </a:bodyPr>
          <a:lstStyle/>
          <a:p>
            <a:endParaRPr lang="es-419" dirty="0"/>
          </a:p>
          <a:p>
            <a:r>
              <a:rPr lang="es-419" dirty="0"/>
              <a:t>Juan Pablo Terminiello</a:t>
            </a:r>
          </a:p>
          <a:p>
            <a:r>
              <a:rPr lang="es-419" dirty="0"/>
              <a:t>Oficial Legal Principal</a:t>
            </a:r>
          </a:p>
          <a:p>
            <a:r>
              <a:rPr lang="es-419" dirty="0"/>
              <a:t>ACNUR</a:t>
            </a:r>
          </a:p>
          <a:p>
            <a:r>
              <a:rPr lang="es-419" dirty="0">
                <a:hlinkClick r:id="rId4"/>
              </a:rPr>
              <a:t>terminie@unhcr.org</a:t>
            </a:r>
            <a:r>
              <a:rPr lang="es-419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56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361928" y="2066699"/>
            <a:ext cx="3816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</a:rPr>
              <a:t>Juan Pablo Terminiello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360735" y="1067713"/>
            <a:ext cx="38164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L" b="1" dirty="0">
                <a:solidFill>
                  <a:srgbClr val="0070C0"/>
                </a:solidFill>
              </a:rPr>
              <a:t>Módulo 01</a:t>
            </a:r>
          </a:p>
          <a:p>
            <a:pPr algn="just"/>
            <a:r>
              <a:rPr lang="es-AR" b="1" dirty="0">
                <a:solidFill>
                  <a:srgbClr val="0070C0"/>
                </a:solidFill>
              </a:rPr>
              <a:t>Introducción al desplazamiento forzado. Tendencias globales.</a:t>
            </a:r>
            <a:endParaRPr lang="es-CL" b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360735" y="2511687"/>
            <a:ext cx="4531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solidFill>
                  <a:schemeClr val="bg1"/>
                </a:solidFill>
              </a:rPr>
              <a:t>Abogado. Magister en Derecho Constitucional y Derechos Humanos. Oficial Legal Principal de la Oficina Regional del ACNUR para las Am</a:t>
            </a:r>
            <a:r>
              <a:rPr lang="es-419" dirty="0" err="1">
                <a:solidFill>
                  <a:schemeClr val="bg1"/>
                </a:solidFill>
              </a:rPr>
              <a:t>éricas</a:t>
            </a:r>
            <a:r>
              <a:rPr lang="es-419" dirty="0">
                <a:solidFill>
                  <a:schemeClr val="bg1"/>
                </a:solidFill>
              </a:rPr>
              <a:t>.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A540F-0053-4A2D-8582-719CDD7EC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67712"/>
            <a:ext cx="2942718" cy="2512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057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5" y="897564"/>
            <a:ext cx="338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OBJETIVOS DE LA SESIÓN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27585" y="1329612"/>
            <a:ext cx="7992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Introducir el panorama y las tendencias globales sobre desplazamiento forzado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Presentar una breve reseña histórica y fundamentos de la Protección Internacional de Refugiados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Repasar los conceptos de “refugiado” y “protección internacional”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Revisar los marcos normativos y los principios del DIR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 palabras importan: Refugiados o Migrantes. Otras categorías de personas que requieren protección</a:t>
            </a:r>
          </a:p>
        </p:txBody>
      </p:sp>
    </p:spTree>
    <p:extLst>
      <p:ext uri="{BB962C8B-B14F-4D97-AF65-F5344CB8AC3E}">
        <p14:creationId xmlns:p14="http://schemas.microsoft.com/office/powerpoint/2010/main" val="424675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E4717-5DBB-42A4-A249-B9142801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9542"/>
            <a:ext cx="3231160" cy="4182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55333-62D0-4847-8D14-4000EADB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74" y="771550"/>
            <a:ext cx="3121423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0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92DEC-3C01-409F-AC7D-A08788AE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31590"/>
            <a:ext cx="8002449" cy="3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2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C1B1D-73BE-4185-91FB-7ADAD74B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9542"/>
            <a:ext cx="7776864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5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76E498-1423-4A9F-AFA5-0612AAD21B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27984" y="1725482"/>
            <a:ext cx="3800475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8C448F-8AE0-42A9-87A1-A0647A766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1563638"/>
            <a:ext cx="2282503" cy="3181189"/>
          </a:xfrm>
          <a:prstGeom prst="rect">
            <a:avLst/>
          </a:prstGeom>
          <a:noFill/>
        </p:spPr>
      </p:pic>
      <p:sp>
        <p:nvSpPr>
          <p:cNvPr id="6" name="3 CuadroTexto">
            <a:extLst>
              <a:ext uri="{FF2B5EF4-FFF2-40B4-BE49-F238E27FC236}">
                <a16:creationId xmlns:a16="http://schemas.microsoft.com/office/drawing/2014/main" id="{C73146E6-0C4B-4CE9-A276-C5AB63A10051}"/>
              </a:ext>
            </a:extLst>
          </p:cNvPr>
          <p:cNvSpPr txBox="1"/>
          <p:nvPr/>
        </p:nvSpPr>
        <p:spPr>
          <a:xfrm>
            <a:off x="2222190" y="843558"/>
            <a:ext cx="469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¿Por qué proteger a los refugiados?</a:t>
            </a:r>
          </a:p>
        </p:txBody>
      </p:sp>
    </p:spTree>
    <p:extLst>
      <p:ext uri="{BB962C8B-B14F-4D97-AF65-F5344CB8AC3E}">
        <p14:creationId xmlns:p14="http://schemas.microsoft.com/office/powerpoint/2010/main" val="307569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19" y="637081"/>
            <a:ext cx="5616624" cy="658681"/>
          </a:xfrm>
        </p:spPr>
        <p:txBody>
          <a:bodyPr>
            <a:normAutofit/>
          </a:bodyPr>
          <a:lstStyle/>
          <a:p>
            <a:pPr algn="just"/>
            <a:r>
              <a:rPr lang="es-419" sz="24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La protección Internacional de Refugiados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1419622"/>
            <a:ext cx="8713090" cy="3080458"/>
          </a:xfrm>
        </p:spPr>
        <p:txBody>
          <a:bodyPr>
            <a:norm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Derecho Humano al Asilo - art. 14 DUDH (1948)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El Establecimiento del ACNUR (1950)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La Convención sobre el Estatuto de los Refugiados (1951) 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ES" sz="21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E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Complementariedad y Convergencia DIR, DIDH, DIH</a:t>
            </a:r>
          </a:p>
          <a:p>
            <a:pPr>
              <a:buFont typeface="Wingdings" panose="05000000000000000000" pitchFamily="2" charset="2"/>
              <a:buChar char="§"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878169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9542"/>
            <a:ext cx="3960440" cy="604136"/>
          </a:xfrm>
        </p:spPr>
        <p:txBody>
          <a:bodyPr anchor="b">
            <a:normAutofit/>
          </a:bodyPr>
          <a:lstStyle/>
          <a:p>
            <a:pPr algn="l">
              <a:spcBef>
                <a:spcPts val="0"/>
              </a:spcBef>
            </a:pPr>
            <a:r>
              <a:rPr lang="es-419" sz="24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El Derecho Humano al Asilo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F946E5-E897-4ABD-A529-2FD420D12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563638"/>
            <a:ext cx="4063388" cy="31811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800" i="1" dirty="0"/>
              <a:t>En caso de persecución, toda persona tiene derecho a buscar asilo, y a disfrutar de él, en cualquier país.</a:t>
            </a:r>
            <a:endParaRPr lang="en-US" sz="2800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7B3C89-AFB7-4B8A-9E6A-2EC2B9053B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80112" y="1563638"/>
            <a:ext cx="2355253" cy="318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108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</TotalTime>
  <Words>740</Words>
  <Application>Microsoft Office PowerPoint</Application>
  <PresentationFormat>On-screen Show (16:9)</PresentationFormat>
  <Paragraphs>120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protección Internacional de Refugiados</vt:lpstr>
      <vt:lpstr>El Derecho Humano al Asilo</vt:lpstr>
      <vt:lpstr>El ACNUR</vt:lpstr>
      <vt:lpstr>La Convención sobre el Estatuto de los Refugiados (1951)</vt:lpstr>
      <vt:lpstr>Derecho Internacional de Refugiados</vt:lpstr>
      <vt:lpstr>Definiciones del Término Refugiado</vt:lpstr>
      <vt:lpstr>La definición de refugiado en la Convención de 1951</vt:lpstr>
      <vt:lpstr>La definición de refugiado en la Declaración de Cartagena</vt:lpstr>
      <vt:lpstr>Las Palabras Importan Migrantes Vs. Refugiados</vt:lpstr>
      <vt:lpstr>¿Qué es la Protección?</vt:lpstr>
      <vt:lpstr>PowerPoint Presentation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Vincent Paz</dc:creator>
  <cp:lastModifiedBy>Juan Pablo Terminiello</cp:lastModifiedBy>
  <cp:revision>34</cp:revision>
  <dcterms:created xsi:type="dcterms:W3CDTF">2020-06-04T23:33:58Z</dcterms:created>
  <dcterms:modified xsi:type="dcterms:W3CDTF">2021-08-26T21:17:34Z</dcterms:modified>
</cp:coreProperties>
</file>