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2C5B1-7A3F-D945-BE36-B83CBCD5B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61932F-7F9C-6147-A37E-FF3E1F5917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9491B6-8B98-C84C-B268-B46302EA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66426E-CD8C-2A45-973D-616CF423C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EA0AEA-FFF6-1F42-92C7-580CB9E8F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127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AFEE74-5F8C-1946-9D1E-B31315FD2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356F8F-E463-5C40-B446-03BD154828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63A17A-02EF-4549-8596-D336AD0B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C350601-7555-CD47-92A4-A842FF50A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6AD779-67A9-8F4E-A1AF-526CDC0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15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2CEE6C-1782-8F4F-A5A4-0FCD4DE52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5E433E9-7CFE-9347-97A4-DF1F711BD1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E49DCB-625D-474F-BEE2-AF8F5A6E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226038-E449-6C46-9AE8-8D089D18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A5D808-DDD7-E04A-B611-4C2E5A1D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9611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6E311-9C38-4D4E-83AF-CD6EC83B1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A2A884-ACC9-7C45-B0B7-A065002F9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19CB90-F9FA-AA43-B112-77E641027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2E0B12-DF59-914C-B2B8-8F58B0EBC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47BA231-657F-B54F-9B70-C063514B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806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919112-2997-014A-B884-071E8580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FA244D-586C-6345-8DDC-091248D6F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C46AFA-7CD3-9740-9041-194CF0EAA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8084BCB-6234-4941-A099-E1D06E25C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D6388D1-1EDA-B941-A474-C2EFC0E60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4831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8506C-B3DE-8140-9419-F7F10CC2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2407A7-E727-B840-BC17-FBB7E7D0AE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67DEDCF-4D11-EA4B-A095-9F0A16964A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7136E8-A410-5646-93FF-2B50595FD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D4A566-31EA-0542-95CF-3286DEA5B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DE503C-1AE2-C148-8511-C6EB24ECD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43059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0637F4-AA3D-3342-ADD9-3D5813FE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317F28-F63E-2642-BB26-E7D3C46A5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12E8D5D-6ECC-6640-A85E-DD5A80200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F2B095-379A-F844-A655-5F1DA4BABC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7AF0441-85FD-CB40-B48F-3070F35BBE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7CAC0E2-C44B-BE41-B5FE-80BC8420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D37D3DC-B46E-6F4C-9DF1-4CF12E6B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4AF249-2A83-0A48-AE0E-7FC3F1EE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129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2B93B-C736-B640-BC48-3CD6D2F5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38FD361-D338-9B43-8FFA-EC60DDFB1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45E9AA-9603-FF4A-96C8-B07409984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49BA8C-0BD1-3642-8E3D-53005361C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09395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3AA21BC-510B-E347-9833-52CD6EF3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09BC1C9-7111-CA4B-A4B4-DB9C613F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C35D1D-901C-6740-8FA8-A86683E3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42616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716F66-69F7-7F47-9EA1-BBA03801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303B98-33F0-984C-9B24-1B6C3E72D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EC90428-E528-E84E-9C63-DC874F454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BF9A0A-59B6-5D4D-A6CA-EC8CC9F2E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1484662-8B59-AC4D-BD75-1BE0B3634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BADAE41-8A7D-9B43-B84A-CAB1A16CA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129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80CBC9-E51D-F349-8F8F-4B1AAC415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FB3FE73-5F53-E54F-9157-BB6B65756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B35D51-0509-C54E-AFF9-D624E73B6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1158DE-A7C0-DF45-9609-AB790F3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B57AF5-EF2D-FC42-9B70-AAAEB419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666DF6-2078-4A41-B0B0-32EE81065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926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FBC2110-9F1D-EF4D-A724-EC3CDE05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0B27274-4C80-EB48-8073-F25635C69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986DD1-DC73-CE41-89C5-ECE26EC643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C7139-3748-2243-98E8-F1A059AB34EA}" type="datetimeFigureOut">
              <a:rPr lang="es-CL" smtClean="0"/>
              <a:t>01-09-21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097F78-8281-DB45-BF03-1631E7746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1B99E8-CA32-0044-9844-4F8CE5E3A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0CCF1-F280-E747-AFE6-8466AAF0266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550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 descr="Una carretera con letreros&#10;&#10;Descripción generada automáticamente">
            <a:extLst>
              <a:ext uri="{FF2B5EF4-FFF2-40B4-BE49-F238E27FC236}">
                <a16:creationId xmlns:a16="http://schemas.microsoft.com/office/drawing/2014/main" id="{9F45DE6C-9133-3C40-9002-11B020C9E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50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67ADC0DB-7BC7-E748-98AE-45C0EC2E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15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Una carretera en medio de la calle&#10;&#10;Descripción generada automáticamente con confianza media">
            <a:extLst>
              <a:ext uri="{FF2B5EF4-FFF2-40B4-BE49-F238E27FC236}">
                <a16:creationId xmlns:a16="http://schemas.microsoft.com/office/drawing/2014/main" id="{E083A78C-6074-8644-8407-5B345702B5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879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Imagen de la pantalla de un celular con la imagen de una carretera&#10;&#10;Descripción generada automáticamente con confianza baja">
            <a:extLst>
              <a:ext uri="{FF2B5EF4-FFF2-40B4-BE49-F238E27FC236}">
                <a16:creationId xmlns:a16="http://schemas.microsoft.com/office/drawing/2014/main" id="{039F83D5-AF4D-8A4E-A84A-845DCDA44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59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, Escala de tiempo&#10;&#10;Descripción generada automáticamente">
            <a:extLst>
              <a:ext uri="{FF2B5EF4-FFF2-40B4-BE49-F238E27FC236}">
                <a16:creationId xmlns:a16="http://schemas.microsoft.com/office/drawing/2014/main" id="{B709637A-768D-8A4C-AC12-FA815BAD7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9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EC27A12C-D8E6-B940-999F-EAF44033F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55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B4DE6350-AE59-074B-AF88-FA381015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90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, 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FBE169F8-8840-0B43-A06E-46659763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40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Interfaz de usuario gráfica, Texto, Aplicación, Chat o mensaje de texto&#10;&#10;Descripción generada automáticamente">
            <a:extLst>
              <a:ext uri="{FF2B5EF4-FFF2-40B4-BE49-F238E27FC236}">
                <a16:creationId xmlns:a16="http://schemas.microsoft.com/office/drawing/2014/main" id="{1C825713-BB85-3D43-B598-D0868BCE0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21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EC49E0CC-2E47-2B44-89A0-3D1D8A4EE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935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, Escala de tiempo&#10;&#10;Descripción generada automáticamente">
            <a:extLst>
              <a:ext uri="{FF2B5EF4-FFF2-40B4-BE49-F238E27FC236}">
                <a16:creationId xmlns:a16="http://schemas.microsoft.com/office/drawing/2014/main" id="{F2D716AD-A62C-E443-A17C-9F92BB17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03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9CA651B9-B6FA-CE49-A1D1-0DFA30942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7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, Escala de tiempo&#10;&#10;Descripción generada automáticamente">
            <a:extLst>
              <a:ext uri="{FF2B5EF4-FFF2-40B4-BE49-F238E27FC236}">
                <a16:creationId xmlns:a16="http://schemas.microsoft.com/office/drawing/2014/main" id="{CA23A1A5-5CD1-914D-93D6-869D3A8E6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5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99960AFF-5F07-6441-B714-18EFF18A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3F536473-E2F8-3A4D-BFAE-A80C2C399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84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Escala de tiempo&#10;&#10;Descripción generada automáticamente">
            <a:extLst>
              <a:ext uri="{FF2B5EF4-FFF2-40B4-BE49-F238E27FC236}">
                <a16:creationId xmlns:a16="http://schemas.microsoft.com/office/drawing/2014/main" id="{73AE5ECB-05DC-2A43-A327-A8B1CC50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56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, Escala de tiempo&#10;&#10;Descripción generada automáticamente">
            <a:extLst>
              <a:ext uri="{FF2B5EF4-FFF2-40B4-BE49-F238E27FC236}">
                <a16:creationId xmlns:a16="http://schemas.microsoft.com/office/drawing/2014/main" id="{E4FE2499-0BE6-654A-BD6D-5498FE4ED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522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85D56616-1D75-DD41-8416-C6870BEFD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5312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E4E7E69D-96CE-8647-A849-73EA04DC3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19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9B8537BE-F562-A947-8F50-7134A22C5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8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 descr="Escala de tiempo&#10;&#10;Descripción generada automáticamente con confianza baja">
            <a:extLst>
              <a:ext uri="{FF2B5EF4-FFF2-40B4-BE49-F238E27FC236}">
                <a16:creationId xmlns:a16="http://schemas.microsoft.com/office/drawing/2014/main" id="{51E17440-C3C8-A441-B383-B275C7651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83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5E1C7004-7693-494B-8D7C-433609C95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5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14C6783B-27B4-A44B-B02D-05651E2D2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1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18106817-48E8-A443-B4B6-E0A325978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 descr="Escala de tiempo&#10;&#10;Descripción generada automáticamente">
            <a:extLst>
              <a:ext uri="{FF2B5EF4-FFF2-40B4-BE49-F238E27FC236}">
                <a16:creationId xmlns:a16="http://schemas.microsoft.com/office/drawing/2014/main" id="{121E2F72-5EB2-D943-AEAE-1026E0B80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25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Imagen 5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C67FE953-5036-6449-8DB1-1F0F6075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46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52C75-959C-2F4D-A5B5-7424B8BED9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7EB4-C68E-274D-ADDC-520DAED08C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B961EC7E-C5BB-5844-A6E0-BC61D6F96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868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Panorámica</PresentationFormat>
  <Paragraphs>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ALONSO Magdalena</dc:creator>
  <cp:lastModifiedBy>ALONSO Magdalena</cp:lastModifiedBy>
  <cp:revision>1</cp:revision>
  <dcterms:created xsi:type="dcterms:W3CDTF">2021-09-01T21:28:17Z</dcterms:created>
  <dcterms:modified xsi:type="dcterms:W3CDTF">2021-09-01T21:36:57Z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59aa38-f392-4105-be92-628035578272_Enabled">
    <vt:lpwstr>true</vt:lpwstr>
  </property>
  <property fmtid="{D5CDD505-2E9C-101B-9397-08002B2CF9AE}" pid="3" name="MSIP_Label_2059aa38-f392-4105-be92-628035578272_SetDate">
    <vt:lpwstr>2021-09-01T21:28:17Z</vt:lpwstr>
  </property>
  <property fmtid="{D5CDD505-2E9C-101B-9397-08002B2CF9AE}" pid="4" name="MSIP_Label_2059aa38-f392-4105-be92-628035578272_Method">
    <vt:lpwstr>Standard</vt:lpwstr>
  </property>
  <property fmtid="{D5CDD505-2E9C-101B-9397-08002B2CF9AE}" pid="5" name="MSIP_Label_2059aa38-f392-4105-be92-628035578272_Name">
    <vt:lpwstr>IOMLb0020IN123173</vt:lpwstr>
  </property>
  <property fmtid="{D5CDD505-2E9C-101B-9397-08002B2CF9AE}" pid="6" name="MSIP_Label_2059aa38-f392-4105-be92-628035578272_SiteId">
    <vt:lpwstr>1588262d-23fb-43b4-bd6e-bce49c8e6186</vt:lpwstr>
  </property>
  <property fmtid="{D5CDD505-2E9C-101B-9397-08002B2CF9AE}" pid="7" name="MSIP_Label_2059aa38-f392-4105-be92-628035578272_ActionId">
    <vt:lpwstr>9769c547-e777-457d-bcd9-d2a31cfd37b0</vt:lpwstr>
  </property>
  <property fmtid="{D5CDD505-2E9C-101B-9397-08002B2CF9AE}" pid="8" name="MSIP_Label_2059aa38-f392-4105-be92-628035578272_ContentBits">
    <vt:lpwstr>0</vt:lpwstr>
  </property>
</Properties>
</file>